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879263" cy="125999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01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9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945" y="2062083"/>
            <a:ext cx="10097374" cy="4386662"/>
          </a:xfrm>
        </p:spPr>
        <p:txBody>
          <a:bodyPr anchor="b"/>
          <a:lstStyle>
            <a:lvl1pPr algn="ctr">
              <a:defRPr sz="77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4908" y="6617911"/>
            <a:ext cx="8909447" cy="3042080"/>
          </a:xfrm>
        </p:spPr>
        <p:txBody>
          <a:bodyPr/>
          <a:lstStyle>
            <a:lvl1pPr marL="0" indent="0" algn="ctr">
              <a:buNone/>
              <a:defRPr sz="3118"/>
            </a:lvl1pPr>
            <a:lvl2pPr marL="593949" indent="0" algn="ctr">
              <a:buNone/>
              <a:defRPr sz="2598"/>
            </a:lvl2pPr>
            <a:lvl3pPr marL="1187897" indent="0" algn="ctr">
              <a:buNone/>
              <a:defRPr sz="2338"/>
            </a:lvl3pPr>
            <a:lvl4pPr marL="1781846" indent="0" algn="ctr">
              <a:buNone/>
              <a:defRPr sz="2079"/>
            </a:lvl4pPr>
            <a:lvl5pPr marL="2375794" indent="0" algn="ctr">
              <a:buNone/>
              <a:defRPr sz="2079"/>
            </a:lvl5pPr>
            <a:lvl6pPr marL="2969743" indent="0" algn="ctr">
              <a:buNone/>
              <a:defRPr sz="2079"/>
            </a:lvl6pPr>
            <a:lvl7pPr marL="3563691" indent="0" algn="ctr">
              <a:buNone/>
              <a:defRPr sz="2079"/>
            </a:lvl7pPr>
            <a:lvl8pPr marL="4157640" indent="0" algn="ctr">
              <a:buNone/>
              <a:defRPr sz="2079"/>
            </a:lvl8pPr>
            <a:lvl9pPr marL="4751588" indent="0" algn="ctr">
              <a:buNone/>
              <a:defRPr sz="207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54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69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98" y="670833"/>
            <a:ext cx="2561466" cy="1067790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6700" y="670833"/>
            <a:ext cx="7535907" cy="106779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1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90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513" y="3141251"/>
            <a:ext cx="10245864" cy="5241244"/>
          </a:xfrm>
        </p:spPr>
        <p:txBody>
          <a:bodyPr anchor="b"/>
          <a:lstStyle>
            <a:lvl1pPr>
              <a:defRPr sz="77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513" y="8432079"/>
            <a:ext cx="10245864" cy="2756246"/>
          </a:xfrm>
        </p:spPr>
        <p:txBody>
          <a:bodyPr/>
          <a:lstStyle>
            <a:lvl1pPr marL="0" indent="0">
              <a:buNone/>
              <a:defRPr sz="3118">
                <a:solidFill>
                  <a:schemeClr val="tx1">
                    <a:tint val="82000"/>
                  </a:schemeClr>
                </a:solidFill>
              </a:defRPr>
            </a:lvl1pPr>
            <a:lvl2pPr marL="593949" indent="0">
              <a:buNone/>
              <a:defRPr sz="2598">
                <a:solidFill>
                  <a:schemeClr val="tx1">
                    <a:tint val="82000"/>
                  </a:schemeClr>
                </a:solidFill>
              </a:defRPr>
            </a:lvl2pPr>
            <a:lvl3pPr marL="1187897" indent="0">
              <a:buNone/>
              <a:defRPr sz="2338">
                <a:solidFill>
                  <a:schemeClr val="tx1">
                    <a:tint val="82000"/>
                  </a:schemeClr>
                </a:solidFill>
              </a:defRPr>
            </a:lvl3pPr>
            <a:lvl4pPr marL="1781846" indent="0">
              <a:buNone/>
              <a:defRPr sz="2079">
                <a:solidFill>
                  <a:schemeClr val="tx1">
                    <a:tint val="82000"/>
                  </a:schemeClr>
                </a:solidFill>
              </a:defRPr>
            </a:lvl4pPr>
            <a:lvl5pPr marL="2375794" indent="0">
              <a:buNone/>
              <a:defRPr sz="2079">
                <a:solidFill>
                  <a:schemeClr val="tx1">
                    <a:tint val="82000"/>
                  </a:schemeClr>
                </a:solidFill>
              </a:defRPr>
            </a:lvl5pPr>
            <a:lvl6pPr marL="2969743" indent="0">
              <a:buNone/>
              <a:defRPr sz="2079">
                <a:solidFill>
                  <a:schemeClr val="tx1">
                    <a:tint val="82000"/>
                  </a:schemeClr>
                </a:solidFill>
              </a:defRPr>
            </a:lvl6pPr>
            <a:lvl7pPr marL="3563691" indent="0">
              <a:buNone/>
              <a:defRPr sz="2079">
                <a:solidFill>
                  <a:schemeClr val="tx1">
                    <a:tint val="82000"/>
                  </a:schemeClr>
                </a:solidFill>
              </a:defRPr>
            </a:lvl7pPr>
            <a:lvl8pPr marL="4157640" indent="0">
              <a:buNone/>
              <a:defRPr sz="2079">
                <a:solidFill>
                  <a:schemeClr val="tx1">
                    <a:tint val="82000"/>
                  </a:schemeClr>
                </a:solidFill>
              </a:defRPr>
            </a:lvl8pPr>
            <a:lvl9pPr marL="4751588" indent="0">
              <a:buNone/>
              <a:defRPr sz="207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39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699" y="3354163"/>
            <a:ext cx="5048687" cy="79945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3877" y="3354163"/>
            <a:ext cx="5048687" cy="79945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35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670836"/>
            <a:ext cx="10245864" cy="243541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248" y="3088748"/>
            <a:ext cx="5025484" cy="1513748"/>
          </a:xfrm>
        </p:spPr>
        <p:txBody>
          <a:bodyPr anchor="b"/>
          <a:lstStyle>
            <a:lvl1pPr marL="0" indent="0">
              <a:buNone/>
              <a:defRPr sz="3118" b="1"/>
            </a:lvl1pPr>
            <a:lvl2pPr marL="593949" indent="0">
              <a:buNone/>
              <a:defRPr sz="2598" b="1"/>
            </a:lvl2pPr>
            <a:lvl3pPr marL="1187897" indent="0">
              <a:buNone/>
              <a:defRPr sz="2338" b="1"/>
            </a:lvl3pPr>
            <a:lvl4pPr marL="1781846" indent="0">
              <a:buNone/>
              <a:defRPr sz="2079" b="1"/>
            </a:lvl4pPr>
            <a:lvl5pPr marL="2375794" indent="0">
              <a:buNone/>
              <a:defRPr sz="2079" b="1"/>
            </a:lvl5pPr>
            <a:lvl6pPr marL="2969743" indent="0">
              <a:buNone/>
              <a:defRPr sz="2079" b="1"/>
            </a:lvl6pPr>
            <a:lvl7pPr marL="3563691" indent="0">
              <a:buNone/>
              <a:defRPr sz="2079" b="1"/>
            </a:lvl7pPr>
            <a:lvl8pPr marL="4157640" indent="0">
              <a:buNone/>
              <a:defRPr sz="2079" b="1"/>
            </a:lvl8pPr>
            <a:lvl9pPr marL="4751588" indent="0">
              <a:buNone/>
              <a:defRPr sz="207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248" y="4602496"/>
            <a:ext cx="5025484" cy="676957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3878" y="3088748"/>
            <a:ext cx="5050234" cy="1513748"/>
          </a:xfrm>
        </p:spPr>
        <p:txBody>
          <a:bodyPr anchor="b"/>
          <a:lstStyle>
            <a:lvl1pPr marL="0" indent="0">
              <a:buNone/>
              <a:defRPr sz="3118" b="1"/>
            </a:lvl1pPr>
            <a:lvl2pPr marL="593949" indent="0">
              <a:buNone/>
              <a:defRPr sz="2598" b="1"/>
            </a:lvl2pPr>
            <a:lvl3pPr marL="1187897" indent="0">
              <a:buNone/>
              <a:defRPr sz="2338" b="1"/>
            </a:lvl3pPr>
            <a:lvl4pPr marL="1781846" indent="0">
              <a:buNone/>
              <a:defRPr sz="2079" b="1"/>
            </a:lvl4pPr>
            <a:lvl5pPr marL="2375794" indent="0">
              <a:buNone/>
              <a:defRPr sz="2079" b="1"/>
            </a:lvl5pPr>
            <a:lvl6pPr marL="2969743" indent="0">
              <a:buNone/>
              <a:defRPr sz="2079" b="1"/>
            </a:lvl6pPr>
            <a:lvl7pPr marL="3563691" indent="0">
              <a:buNone/>
              <a:defRPr sz="2079" b="1"/>
            </a:lvl7pPr>
            <a:lvl8pPr marL="4157640" indent="0">
              <a:buNone/>
              <a:defRPr sz="2079" b="1"/>
            </a:lvl8pPr>
            <a:lvl9pPr marL="4751588" indent="0">
              <a:buNone/>
              <a:defRPr sz="207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3878" y="4602496"/>
            <a:ext cx="5050234" cy="676957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87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11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833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6" y="839999"/>
            <a:ext cx="3831372" cy="2939997"/>
          </a:xfrm>
        </p:spPr>
        <p:txBody>
          <a:bodyPr anchor="b"/>
          <a:lstStyle>
            <a:lvl1pPr>
              <a:defRPr sz="415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234" y="1814168"/>
            <a:ext cx="6013877" cy="8954158"/>
          </a:xfrm>
        </p:spPr>
        <p:txBody>
          <a:bodyPr/>
          <a:lstStyle>
            <a:lvl1pPr>
              <a:defRPr sz="4157"/>
            </a:lvl1pPr>
            <a:lvl2pPr>
              <a:defRPr sz="3637"/>
            </a:lvl2pPr>
            <a:lvl3pPr>
              <a:defRPr sz="3118"/>
            </a:lvl3pPr>
            <a:lvl4pPr>
              <a:defRPr sz="2598"/>
            </a:lvl4pPr>
            <a:lvl5pPr>
              <a:defRPr sz="2598"/>
            </a:lvl5pPr>
            <a:lvl6pPr>
              <a:defRPr sz="2598"/>
            </a:lvl6pPr>
            <a:lvl7pPr>
              <a:defRPr sz="2598"/>
            </a:lvl7pPr>
            <a:lvl8pPr>
              <a:defRPr sz="2598"/>
            </a:lvl8pPr>
            <a:lvl9pPr>
              <a:defRPr sz="259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6" y="3779996"/>
            <a:ext cx="3831372" cy="7002911"/>
          </a:xfrm>
        </p:spPr>
        <p:txBody>
          <a:bodyPr/>
          <a:lstStyle>
            <a:lvl1pPr marL="0" indent="0">
              <a:buNone/>
              <a:defRPr sz="2079"/>
            </a:lvl1pPr>
            <a:lvl2pPr marL="593949" indent="0">
              <a:buNone/>
              <a:defRPr sz="1819"/>
            </a:lvl2pPr>
            <a:lvl3pPr marL="1187897" indent="0">
              <a:buNone/>
              <a:defRPr sz="1559"/>
            </a:lvl3pPr>
            <a:lvl4pPr marL="1781846" indent="0">
              <a:buNone/>
              <a:defRPr sz="1299"/>
            </a:lvl4pPr>
            <a:lvl5pPr marL="2375794" indent="0">
              <a:buNone/>
              <a:defRPr sz="1299"/>
            </a:lvl5pPr>
            <a:lvl6pPr marL="2969743" indent="0">
              <a:buNone/>
              <a:defRPr sz="1299"/>
            </a:lvl6pPr>
            <a:lvl7pPr marL="3563691" indent="0">
              <a:buNone/>
              <a:defRPr sz="1299"/>
            </a:lvl7pPr>
            <a:lvl8pPr marL="4157640" indent="0">
              <a:buNone/>
              <a:defRPr sz="1299"/>
            </a:lvl8pPr>
            <a:lvl9pPr marL="4751588" indent="0">
              <a:buNone/>
              <a:defRPr sz="12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42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6" y="839999"/>
            <a:ext cx="3831372" cy="2939997"/>
          </a:xfrm>
        </p:spPr>
        <p:txBody>
          <a:bodyPr anchor="b"/>
          <a:lstStyle>
            <a:lvl1pPr>
              <a:defRPr sz="415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0234" y="1814168"/>
            <a:ext cx="6013877" cy="8954158"/>
          </a:xfrm>
        </p:spPr>
        <p:txBody>
          <a:bodyPr anchor="t"/>
          <a:lstStyle>
            <a:lvl1pPr marL="0" indent="0">
              <a:buNone/>
              <a:defRPr sz="4157"/>
            </a:lvl1pPr>
            <a:lvl2pPr marL="593949" indent="0">
              <a:buNone/>
              <a:defRPr sz="3637"/>
            </a:lvl2pPr>
            <a:lvl3pPr marL="1187897" indent="0">
              <a:buNone/>
              <a:defRPr sz="3118"/>
            </a:lvl3pPr>
            <a:lvl4pPr marL="1781846" indent="0">
              <a:buNone/>
              <a:defRPr sz="2598"/>
            </a:lvl4pPr>
            <a:lvl5pPr marL="2375794" indent="0">
              <a:buNone/>
              <a:defRPr sz="2598"/>
            </a:lvl5pPr>
            <a:lvl6pPr marL="2969743" indent="0">
              <a:buNone/>
              <a:defRPr sz="2598"/>
            </a:lvl6pPr>
            <a:lvl7pPr marL="3563691" indent="0">
              <a:buNone/>
              <a:defRPr sz="2598"/>
            </a:lvl7pPr>
            <a:lvl8pPr marL="4157640" indent="0">
              <a:buNone/>
              <a:defRPr sz="2598"/>
            </a:lvl8pPr>
            <a:lvl9pPr marL="4751588" indent="0">
              <a:buNone/>
              <a:defRPr sz="259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6" y="3779996"/>
            <a:ext cx="3831372" cy="7002911"/>
          </a:xfrm>
        </p:spPr>
        <p:txBody>
          <a:bodyPr/>
          <a:lstStyle>
            <a:lvl1pPr marL="0" indent="0">
              <a:buNone/>
              <a:defRPr sz="2079"/>
            </a:lvl1pPr>
            <a:lvl2pPr marL="593949" indent="0">
              <a:buNone/>
              <a:defRPr sz="1819"/>
            </a:lvl2pPr>
            <a:lvl3pPr marL="1187897" indent="0">
              <a:buNone/>
              <a:defRPr sz="1559"/>
            </a:lvl3pPr>
            <a:lvl4pPr marL="1781846" indent="0">
              <a:buNone/>
              <a:defRPr sz="1299"/>
            </a:lvl4pPr>
            <a:lvl5pPr marL="2375794" indent="0">
              <a:buNone/>
              <a:defRPr sz="1299"/>
            </a:lvl5pPr>
            <a:lvl6pPr marL="2969743" indent="0">
              <a:buNone/>
              <a:defRPr sz="1299"/>
            </a:lvl6pPr>
            <a:lvl7pPr marL="3563691" indent="0">
              <a:buNone/>
              <a:defRPr sz="1299"/>
            </a:lvl7pPr>
            <a:lvl8pPr marL="4157640" indent="0">
              <a:buNone/>
              <a:defRPr sz="1299"/>
            </a:lvl8pPr>
            <a:lvl9pPr marL="4751588" indent="0">
              <a:buNone/>
              <a:defRPr sz="12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16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6700" y="670836"/>
            <a:ext cx="10245864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6700" y="3354163"/>
            <a:ext cx="10245864" cy="799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699" y="11678325"/>
            <a:ext cx="2672834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0D9ABE-CB4E-4188-A57A-13BDC1B23170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5006" y="11678325"/>
            <a:ext cx="4009251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5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9730" y="11678325"/>
            <a:ext cx="2672834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4039D-4900-481D-8E51-4F0F81BB4E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56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87897" rtl="0" eaLnBrk="1" latinLnBrk="0" hangingPunct="1">
        <a:lnSpc>
          <a:spcPct val="90000"/>
        </a:lnSpc>
        <a:spcBef>
          <a:spcPct val="0"/>
        </a:spcBef>
        <a:buNone/>
        <a:defRPr kumimoji="1"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74" indent="-296974" algn="l" defTabSz="1187897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kumimoji="1" sz="3637" kern="1200">
          <a:solidFill>
            <a:schemeClr val="tx1"/>
          </a:solidFill>
          <a:latin typeface="+mn-lt"/>
          <a:ea typeface="+mn-ea"/>
          <a:cs typeface="+mn-cs"/>
        </a:defRPr>
      </a:lvl1pPr>
      <a:lvl2pPr marL="890923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871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kumimoji="1"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820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768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717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665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614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562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897" rtl="0" eaLnBrk="1" latinLnBrk="0" hangingPunct="1"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49" algn="l" defTabSz="1187897" rtl="0" eaLnBrk="1" latinLnBrk="0" hangingPunct="1"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897" algn="l" defTabSz="1187897" rtl="0" eaLnBrk="1" latinLnBrk="0" hangingPunct="1"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846" algn="l" defTabSz="1187897" rtl="0" eaLnBrk="1" latinLnBrk="0" hangingPunct="1"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794" algn="l" defTabSz="1187897" rtl="0" eaLnBrk="1" latinLnBrk="0" hangingPunct="1"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743" algn="l" defTabSz="1187897" rtl="0" eaLnBrk="1" latinLnBrk="0" hangingPunct="1"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691" algn="l" defTabSz="1187897" rtl="0" eaLnBrk="1" latinLnBrk="0" hangingPunct="1"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640" algn="l" defTabSz="1187897" rtl="0" eaLnBrk="1" latinLnBrk="0" hangingPunct="1"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588" algn="l" defTabSz="1187897" rtl="0" eaLnBrk="1" latinLnBrk="0" hangingPunct="1">
        <a:defRPr kumimoji="1"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字幕 4">
            <a:extLst>
              <a:ext uri="{FF2B5EF4-FFF2-40B4-BE49-F238E27FC236}">
                <a16:creationId xmlns:a16="http://schemas.microsoft.com/office/drawing/2014/main" id="{797F929B-5500-A2CC-6792-B826796AA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64" y="1859645"/>
            <a:ext cx="11599333" cy="2576888"/>
          </a:xfrm>
          <a:ln w="111125" cmpd="sng">
            <a:solidFill>
              <a:srgbClr val="610197"/>
            </a:solidFill>
          </a:ln>
        </p:spPr>
        <p:txBody>
          <a:bodyPr>
            <a:noAutofit/>
            <a:scene3d>
              <a:camera prst="orthographicFront"/>
              <a:lightRig rig="threePt" dir="t"/>
            </a:scene3d>
            <a:sp3d contourW="107950">
              <a:contourClr>
                <a:schemeClr val="tx1"/>
              </a:contourClr>
            </a:sp3d>
          </a:bodyPr>
          <a:lstStyle/>
          <a:p>
            <a:r>
              <a:rPr lang="ja-JP" altLang="en-US" sz="6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見学・体験は</a:t>
            </a:r>
            <a:r>
              <a:rPr lang="ja-JP" altLang="en-US" sz="8000" b="1" dirty="0">
                <a:solidFill>
                  <a:schemeClr val="accent5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無料</a:t>
            </a:r>
            <a:r>
              <a:rPr lang="ja-JP" altLang="en-US" sz="6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です。</a:t>
            </a:r>
            <a:endParaRPr lang="en-US" altLang="ja-JP" sz="6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6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お気軽にお問合せください！</a:t>
            </a:r>
          </a:p>
        </p:txBody>
      </p:sp>
      <p:sp>
        <p:nvSpPr>
          <p:cNvPr id="6" name="字幕 4">
            <a:extLst>
              <a:ext uri="{FF2B5EF4-FFF2-40B4-BE49-F238E27FC236}">
                <a16:creationId xmlns:a16="http://schemas.microsoft.com/office/drawing/2014/main" id="{1CC0DF1E-F8EF-C6E1-B479-77642F244276}"/>
              </a:ext>
            </a:extLst>
          </p:cNvPr>
          <p:cNvSpPr txBox="1">
            <a:spLocks/>
          </p:cNvSpPr>
          <p:nvPr/>
        </p:nvSpPr>
        <p:spPr>
          <a:xfrm>
            <a:off x="139964" y="5314045"/>
            <a:ext cx="11599333" cy="2849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187897" rtl="0" eaLnBrk="1" latinLnBrk="0" hangingPunct="1">
              <a:lnSpc>
                <a:spcPct val="90000"/>
              </a:lnSpc>
              <a:spcBef>
                <a:spcPts val="1299"/>
              </a:spcBef>
              <a:buFont typeface="Arial" panose="020B0604020202020204" pitchFamily="34" charset="0"/>
              <a:buNone/>
              <a:defRPr kumimoji="1" sz="31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3949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897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846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794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743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691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640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588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スタッフ滞在時間内でしたらいつでも可能です。</a:t>
            </a:r>
            <a:endParaRPr lang="en-US" altLang="ja-JP" sz="4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4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ＬＩＮＥ、お電話でのご予約いただけますと</a:t>
            </a:r>
            <a:endParaRPr lang="en-US" altLang="ja-JP" sz="4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お待たせせずにご案内できます。</a:t>
            </a:r>
          </a:p>
        </p:txBody>
      </p:sp>
      <p:sp>
        <p:nvSpPr>
          <p:cNvPr id="7" name="字幕 4">
            <a:extLst>
              <a:ext uri="{FF2B5EF4-FFF2-40B4-BE49-F238E27FC236}">
                <a16:creationId xmlns:a16="http://schemas.microsoft.com/office/drawing/2014/main" id="{CA6B1D30-643B-6E01-D367-6D35E7603D64}"/>
              </a:ext>
            </a:extLst>
          </p:cNvPr>
          <p:cNvSpPr txBox="1">
            <a:spLocks/>
          </p:cNvSpPr>
          <p:nvPr/>
        </p:nvSpPr>
        <p:spPr>
          <a:xfrm>
            <a:off x="139964" y="8802311"/>
            <a:ext cx="11599333" cy="2390622"/>
          </a:xfrm>
          <a:prstGeom prst="rect">
            <a:avLst/>
          </a:prstGeom>
          <a:solidFill>
            <a:srgbClr val="610197"/>
          </a:solidFill>
          <a:ln>
            <a:solidFill>
              <a:srgbClr val="610197">
                <a:alpha val="0"/>
              </a:srgb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1187897" rtl="0" eaLnBrk="1" latinLnBrk="0" hangingPunct="1">
              <a:lnSpc>
                <a:spcPct val="90000"/>
              </a:lnSpc>
              <a:spcBef>
                <a:spcPts val="1299"/>
              </a:spcBef>
              <a:buFont typeface="Arial" panose="020B0604020202020204" pitchFamily="34" charset="0"/>
              <a:buNone/>
              <a:defRPr kumimoji="1" sz="31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3949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897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846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794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743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691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640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588" indent="0" algn="ctr" defTabSz="1187897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kumimoji="1"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スタッフ滞在時間</a:t>
            </a:r>
            <a:endParaRPr lang="en-US" altLang="ja-JP" sz="4000" b="1" dirty="0">
              <a:solidFill>
                <a:schemeClr val="bg1">
                  <a:lumMod val="9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八日市店　</a:t>
            </a: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9</a:t>
            </a:r>
            <a:r>
              <a:rPr lang="ja-JP" altLang="en-US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21</a:t>
            </a:r>
            <a:r>
              <a:rPr lang="ja-JP" altLang="en-US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28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（ノースタッフデー火曜日）</a:t>
            </a:r>
            <a:r>
              <a:rPr lang="en-US" altLang="ja-JP" sz="28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</a:p>
          <a:p>
            <a:r>
              <a:rPr lang="ja-JP" altLang="en-US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竪 町 店 </a:t>
            </a: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19</a:t>
            </a:r>
            <a:r>
              <a:rPr lang="ja-JP" altLang="en-US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40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sz="28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（ノースタッフデー水曜日）</a:t>
            </a:r>
            <a:r>
              <a:rPr lang="en-US" altLang="ja-JP" sz="28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endParaRPr lang="ja-JP" altLang="en-US" sz="2800" b="1" dirty="0">
              <a:solidFill>
                <a:schemeClr val="bg1">
                  <a:lumMod val="9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996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65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いずみ 田村</dc:creator>
  <cp:lastModifiedBy>いずみ 田村</cp:lastModifiedBy>
  <cp:revision>1</cp:revision>
  <dcterms:created xsi:type="dcterms:W3CDTF">2024-06-07T06:08:25Z</dcterms:created>
  <dcterms:modified xsi:type="dcterms:W3CDTF">2024-06-07T07:17:06Z</dcterms:modified>
</cp:coreProperties>
</file>